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1-09-01T17:27:41.88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12104 12865,'-33'0,"33"0,-33 0,33 0,-33-33,0 33,33-33,-33 33,33 0,0 0,-33 0,-33 0,33 0,33 0,0 0,0 0,0 33,0-33,0 0,0 33,0-33,0 33,33 1,-33-1,33-33,-33 33,0 0,0 33,0-33,0-33,0 66,0 0,33-66,-33 33,0 0,0-33,0 33,33-33,-33 0,0 34,0-34,0 33,33-33,-33 33,0-33,33 0,0 0,0 0,0 0,0 0,0 0,0 0,-33 0,34-33,-1 33,0 0,-33-33,0 33</inkml:trace>
  <inkml:trace contextRef="#ctx0" brushRef="#br0" timeOffset="1162">11939 13163,'0'0,"33"0,0 0,0 0,-33 0,66 0,-66 0,33 0,33 0,1 0,-1 0,0 0,-33 0,0 0</inkml:trace>
  <inkml:trace contextRef="#ctx0" brushRef="#br0" timeOffset="69716">10980 14982,'0'0,"0"0,0 33,0-33,0 33,0 0,0-33,0 33,0 33,0-66,0 34,0-34,0 66,0-66,0 33,0-33,0 33,0 0,0-33,0 33,0-33,0 33,0 0,0 66,0-33,0 1,0-34,0 0,0-66,0-33,0-100</inkml:trace>
  <inkml:trace contextRef="#ctx0" brushRef="#br0" timeOffset="72366.461">11377 15114,'0'-33,"0"0,0 33,33 0,-33-33,33 33,0 0,-33 0,33 0,-33 0,33 0,-33 0,0 0,33 0,-33 0,0 33,0 0,0-33,0 33,0 0,0 0,0 1,0-34,0 66,0-66,0 33,0 0,-33 0,33-33,0 33,-33-33,33 33,0 0,0-33,0 0,0 33,-33-33,0 0,33 33,-33-33,33 33,0 0,-33-33,33 0,0 0,0 0,33 0,-33 0,33 0,0 0,-33-33,33 33,-33 0,66 0,-33 0,0 0,33 0,1 0,-34 0,-33 0,33 0</inkml:trace>
  <inkml:trace contextRef="#ctx0" brushRef="#br0" timeOffset="73895.7668">12237 15478,'0'0,"0"0,0 33,0-33,0 0,0 0,0 0,0-33,0 0,0 33,0 0,0 0,0 0,0 33,0-33,0 33,0-33,0 0,0-33,0 0</inkml:trace>
  <inkml:trace contextRef="#ctx0" brushRef="#br0" timeOffset="75966.1808">12700 15015,'-33'0,"33"0,0 0,0 33,-34 0,34-33,0 33,-33 0,33 0,0 1,0-34,0 33,0 0,0-33,0 33,0 0,0 0,0-33,0 33,0 0,0-33,0 33,0-33,0 0,33 0,-33 33,34-33,-1 33,0-33,0 0,-33 0,33 0,-33 0,0 0,66-33,-66 33,33 0,-33-33,33 33,-33-33,33 0,-33 33,0-33,33 0,-33 0,0 33,0-33,0 33,0-33,0 0,0 33,0-34,0 34,0 0,0-33,0 33,-33 0,33 0,-33-33,0 33,33-33,0 33,-33 0,33 0,-33 0,0 0,33 0</inkml:trace>
  <inkml:trace contextRef="#ctx0" brushRef="#br0" timeOffset="78341.6558">13493 14883,'0'0,"0"33,0-33,0 33,-33-33,33 33,0 0,0-33,0 33,0-33,-33 33,0 0,33 0,0-33,0 33,0-33,-33 34,33-1,0-33,0 33,0 0,0 0,0-33,0 33,0-33,0 33,0 0,0-33,0 33,0-33,0 33,33-33,0 0,-33 33,0-33,33 0,-33 0,33 0,0 0,-33 0,33 0,-33 0,0 0,34 0,-34-33,33 33,-33-33,33 33,-33-33,0 0,33 0,-33 0,0 0,0 33,0-33,0 0,0 33,0 0,0 0,-33 0,33 0,-33 0,0 0,-1 33,34-33,-33 0,0 0,33 0,0 33,-33-33</inkml:trace>
  <inkml:trace contextRef="#ctx0" brushRef="#br0" timeOffset="88394.666">10814 10153,'0'0,"0"0,34 0,-34 0,33 0,-33 0,33 0,0 0,0 0,-33 0,0 0,33 0,0 0,0 0,0 0,0 33,0-33,33 0,-33 0,34 0,-34 0</inkml:trace>
  <inkml:trace contextRef="#ctx0" brushRef="#br0" timeOffset="96685.3238">11674 9790,'0'0,"33"0,-33 0,0 33,0 0,0 0,33-33,-33 33,0 0,34 33,-34-66,33 33,-33 33,0-66,33 33,-33 0,0 1,0-34,0 33,0 0,0 0,0-33</inkml:trace>
  <inkml:trace contextRef="#ctx0" brushRef="#br0" timeOffset="97909.5686">11145 10021,'0'0,"0"0,0 0,0 33,0 0,33 0,-33-33,0 100,33-67,-33 33,0-66,0 66</inkml:trace>
  <inkml:trace contextRef="#ctx0" brushRef="#br0" timeOffset="99295.8458">12104 9657,'0'0,"0"33,0 0,33 1,-33-34,0 0,0 33,0 0,0 0,33-33,-33 33,0-33,0 33,33 0,-33-33,0 33,0-33,0 33,0-33,0 33,0 0,0-33,0 33,0-33,0 33,0-33,0 33,0 1,0-34,0 33,0-33,0 33</inkml:trace>
  <inkml:trace contextRef="#ctx0" brushRef="#br0" timeOffset="100489.0844">12501 10153,'33'0,"-33"0,0 33,0 1,0-34,0 33,0-33,0 0,0 0,0 0,0-33</inkml:trace>
  <inkml:trace contextRef="#ctx0" brushRef="#br0" timeOffset="100683.1232">12534 10186</inkml:trace>
  <inkml:trace contextRef="#ctx0" brushRef="#br0" timeOffset="101652.317">12667 9790,'0'0,"0"0,0 0,0 33,0-33,33 33,-33 0,0-33,0 33,0 0,0 0,33-33,0 0,0 33,0-33,-33 0,66 0,-33 0,-33 0</inkml:trace>
  <inkml:trace contextRef="#ctx0" brushRef="#br0" timeOffset="102356.4578">12964 9757,'0'0,"0"33,0-33,0 33,0 0,0 0,33 33,-33-66,0 33,0 0,33 0,-33-33,0 33,0 0,0 0,0 0,0-33,0 0,0 0,0 0,0 0</inkml:trace>
  <inkml:trace contextRef="#ctx0" brushRef="#br0" timeOffset="103589.7044">13328 9757,'0'0,"0"33,0 0,33-33,-33 33,0 0,33-33,-33 66,0-66,33 0,-33 33,0-33,0 0,0 33,0 0,0-33,0 33,0-33,0 33,0 0,0-33,0 33,0-33,33 0,-33 34,0-34,0 33</inkml:trace>
  <inkml:trace contextRef="#ctx0" brushRef="#br0" timeOffset="122823.5504">10881 11840,'0'0,"0"0,0 33,0-33,0 66,0-66,0 33,0 34,33-34,-33 33,0 0,0-66,0 33,0-33,0 33,0 0,0 0,0-33,0 33,0-33,0 0</inkml:trace>
  <inkml:trace contextRef="#ctx0" brushRef="#br0" timeOffset="123944.7746">11211 11807,'0'33,"0"-33,0 66,0-66,0 33,0-33,33 66,-33-66,0 67,0-34,33 33,-33 0,0-33,0-33,0 33,0-33</inkml:trace>
  <inkml:trace contextRef="#ctx0" brushRef="#br0" timeOffset="124576.901">11740 12369,'0'0,"0"0,0 0,-33-66,0 66,33-33</inkml:trace>
  <inkml:trace contextRef="#ctx0" brushRef="#br0" timeOffset="124872.9602">11674 12270,'-33'0,"33"0,0 0</inkml:trace>
  <inkml:trace contextRef="#ctx0" brushRef="#br0" timeOffset="126637.313">12170 11576,'-33'0,"0"0,33 0,-33 0,33 0,-33 0,0 0,33 0,0 0,-33 33,33-33,0 33,0 0,0 33,0-66,0 33,0 0,0 0,0 33,33 0,-33-66,33 33,-33-33,0 34,33-34,0 0,-33 0,33-34,0 34,0-66,-33 33,34 0,-1 33,-33-33,0 33,0-33,0 33,0-33,0 33,0 33,0 0,0 0,33 33,-33-66,0 66,0 1,33-34,-33 0,0 33,33-33,-33 0,0 0,0-33,0 33,0-33,0 0,0-33,0 33</inkml:trace>
  <inkml:trace contextRef="#ctx0" brushRef="#br0" timeOffset="128298.6452">12799 11741,'0'0,"0"-33,-33 0,33 33,-33 0,0-33,33 33,-33 0,33 0,0 0,-34 0,34 33,-33 0,33-33,0 33,-33 0,33 0,0-33,0 33,0-33,0 0,33 33,0-33,1 0,-34 0,33 0,-33 0,33 0,0 0,-33 0,33 0,0 0,0 0,-33 0,0 0,0 0,0-33,0 0,0 33,0-33,0 33,0 0,0 33,0 0,0-33,0 33,0-33,33 33,-33 0,0 0,0 0,66 34,-66-34,0 0,0 33,33-33,-33 0,0 0,0-33,0 0,0 0</inkml:trace>
  <inkml:trace contextRef="#ctx0" brushRef="#br0" timeOffset="131093.204">13361 11807,'0'0,"0"0,0 0,0 33,0 0,0-33,0 33,0-33,0 33,0-33,0 33,0 0,0-33,0 34,33-34,0 0,0 0,0 0,-33 0,33 0,-33 0,33 0,-33 0,67 0,-67 0,66 0,-33 0,-33 0,0 0</inkml:trace>
  <inkml:trace contextRef="#ctx0" brushRef="#br0" timeOffset="131827.3508">13758 11807,'0'0,"0"0,0 33,0-33,0 33,0 0,0 0,0 33,0-32,33 65,-33-66,0 0,0 66,33-99,-33 33,0 0,0-33</inkml:trace>
  <inkml:trace contextRef="#ctx0" brushRef="#br0" timeOffset="141107.2064">11211 10881,'0'0,"0"0,0 33,0-33,0 33,0 0,33 33,-33-33,0 34,0-67,33 66,-33-66,0 33,0 0,0 0,0-33,0 33,0 33,34-33,-34 0,0-33,0 0,0 33,0-33,0 0</inkml:trace>
  <inkml:trace contextRef="#ctx0" brushRef="#br0" timeOffset="141759.3368">11608 10881,'0'0,"33"0,-33 33,0 0,0-33,0 33,0 0,0-33,0 33,33-33,-33 33,33 34,-33-34,0 33,0 0,67-66,-67 33,0 0,0 0,0-33,0 0,0-33,0 33,0-33</inkml:trace>
  <inkml:trace contextRef="#ctx0" brushRef="#br0" timeOffset="142269.4388">12435 11212</inkml:trace>
  <inkml:trace contextRef="#ctx0" brushRef="#br0" timeOffset="144055.796">12137 11245,'0'0,"0"0,0 33,0 0,0-33,0 33,33-33,-33 33,33-33,-33 0,0 0,0-33,0 33,0-33,0 33,0-33,0 0,0 33,0 33,0-33,0 33,0-33,34 0</inkml:trace>
  <inkml:trace contextRef="#ctx0" brushRef="#br0" timeOffset="145849.1546">12997 10815,'0'-33,"0"33,0-33,0 33,0 0,-33-33,33 0,-33 33,33 0,-33 0,33 0,-33 0,33 0,-33 33,33-33,0 0,-33 33,0-33,0 33,33 0,-33 0,33-33,-33 33,-1 0,34-33,0 33,0 0,0 0,0-33,0 33,0-33,34 0,-34 33,0-33,33 0,-33 0,33 0,0 0,-33 0,33 0,-33-33,66 33,-66-66,33 66,0-66,-33 66,33-33,-33 33,0-33,33 0,-33 33,0-33,0 33,0-33,0 0,0 33,0 33,0-33,0 33,0 33,0-66,0 99,0-66,0 66,0-32,0-1,0-33,0 33,33-66,-33 33,0-33,0 0,0 33,0-33,0 0,0-66</inkml:trace>
  <inkml:trace contextRef="#ctx0" brushRef="#br0" timeOffset="146970.3788">13196 10848,'0'0,"0"0,0 33,0 0,0-33,0 33,0 0,0 0,0 0,0-33,0 67,0-67,0 33,0-33,33 0,0 0,0 0,-33 0,66 0,-33-33,0 33,-33 0,33 0,-33-34,0 34</inkml:trace>
  <inkml:trace contextRef="#ctx0" brushRef="#br0" timeOffset="147735.5318">13559 10881,'0'0,"0"33,0-33,0 33,0 33,-33 0,33-32,0 65,0-33,0 0,0-33,0 0,0-33,0 33,0-33,0 33,-33-33,33 0</inkml:trace>
  <inkml:trace contextRef="#ctx0" brushRef="#br0" timeOffset="149039.7926">13956 10914,'0'0,"0"0,0 33,0-33,0 33,0 0,0 0,0 0,0-33,-33 67,33-67,0 66,0-66,0 33,0-33,0 33,0-33,0 33,0 0,0-33,0 0,0 33,0-33,33 0,-33 0,33 0,-33 0,34 0,-1 0,0 0,-33 0,33 0,0 0,0-33,-33 0,66 0,-66 33,66-66,-66 33,66-33,-33 32,0 1,1-33,-34 66,0-33,0 0,0 33,0-33,0 33,0-33,0 33,0-33,0 33,-34 0,34 0,0-33,-33 33,33 0</inkml:trace>
  <inkml:trace contextRef="#ctx0" brushRef="#br0" timeOffset="158441.6726">10715 14089,'0'0,"0"33,0-33,0 33,0 33,0-33,0 1,0 65,0-33,0-66,33 33,-33 0,0 0,0-33,0 33,33-33</inkml:trace>
  <inkml:trace contextRef="#ctx0" brushRef="#br0" timeOffset="159674.9192">11112 14155,'0'0,"0"0,33 0,-33 0,0-33,0 33,0-33,33 0,-33 33,33 0,0 0,-33 0,33 0,-33 0,34 0,-34 0,0 0,0 33,0 0,0-33,0 66,0-33,0 0,0 1,0-34,0 33,-34 0,34-33,0 33,-33 0,33-33,0 33,0-33,0 33,0-33,33 0,1 33,65-33,-33 0,0 0,66 0,-66 0,-32 0,-1 0,0 0</inkml:trace>
  <inkml:trace contextRef="#ctx0" brushRef="#br0" timeOffset="160450.0742">12038 14354,'0'33,"33"-33,-33 33,0-33,0 33</inkml:trace>
  <inkml:trace contextRef="#ctx0" brushRef="#br0" timeOffset="161724.329">12534 14122,'0'0,"-33"0,33 0,0 0,0 33,0-33,0 33,0 0,0-33,0 33,0-33,0 34,0-34,0 66,0-66,0 33,0-33,0 0,0 33,33-33,-33 33,33-33,0 0,0 0,-33 0,34-33,-1 33,0 0,0-33,0 33,-33 0,33-33,33 33,-66-33,0 33,33 0,-33-33,0-1,33 1,-33 33,0-33,0 33,0-33,0 0,0 33,0-33,-33 33,33-33,-33 33,33 0,-33-33,0 33,33 0,-33 0,33 0,-66 0,33 0,0 0,33 0,-34 0,34 33</inkml:trace>
  <inkml:trace contextRef="#ctx0" brushRef="#br0" timeOffset="163039.592">13427 14122,'-33'0,"33"0,-33 0,33 0,0 0,-33 66,0-66,33 33,-33 0,33 1,0-34,0 33,-33 0,33 0,0 0,0-33,0 33,0 0,0-33,0 0,0 33,33-33,-33 0,33 0,0 33,0-33,-33 0,33 0,0 0,-33 0,33 0,-33 0,33 0,-33 0,33 0,0-66,-33 66,34-33,-34 0,33 0,-33 33,0-33,33-33,-33 66,0-34,0 1,0 33,0-33,0 33,0 0,-66 0,66 0,-34-33,1 33,0 0,33 0</inkml:trace>
  <inkml:trace contextRef="#ctx0" brushRef="#br0" timeOffset="165068.9978">14221 13924,'0'0,"0"0,0 33,0 0,0-33,0 33,0-33,0 33,0 0,0 0,0 0,-33 0,33-33,0 33,0-33,0 33,0 1,0-34,0 33,0-33,0 33,0-33,0 33,0 0,0-33,0 33,0-33,0 0,0 33,33-33,-33 33,33-33,-33 0,33 0,-33 33,33-33,0 0,-33 0,33 0,-33 0,33 0,-33 0,0-33,33 0,1 33,-34 0,0-33,33 33,-33-33,0 0,0 33,0-33,0 33,0-33,0 33,0 0,0 0,-33 0,-1 0,34 0,-33 0,33 0,-33 0,33 0,-33 0,0 0,33 0,0 0,-33 0,33 0,0 0,-33 0,0 33,33-33,-33 33,33 0,0-33</inkml:trace>
  <inkml:trace contextRef="#ctx0" brushRef="#br0" timeOffset="167689.5218">11410 16073,'0'0,"0"34,0-1,0 0,0 0,33 33,-33-66,0 33,0 0,33 0,0-33,-33 33,0 0,33-33,-33 33,0-33,0 33,0 0,33-33,0 0,-33-33</inkml:trace>
  <inkml:trace contextRef="#ctx0" brushRef="#br0" timeOffset="168820.748">11774 16173,'33'0,"-33"-33,0 33,33-33,-33 33,33-34,0 34,0 0,-33-33,66 33,-33 0,33 0,-33 0,-33 0,0 0,33 33,-33-33,33 67,-33-34,0 0,0 0,0 33,0 0,0-33,0-33,0 33,0-33,0 33,0-33,0 33,0 0,0-33,34 34,32-34,-33 0,0 0,33 0,-33 0,33 0,-66 0,33 0,-33-34</inkml:trace>
  <inkml:trace contextRef="#ctx0" brushRef="#br0" timeOffset="169402.8644">13295 16503,'-33'0,"33"0,0 0,0 33,0-33,0-33,0 33</inkml:trace>
  <inkml:trace contextRef="#ctx0" brushRef="#br0" timeOffset="170514.0866">13659 15908,'0'0,"0"33,0-33,0 33,0 33,33-33,-33 1,0 65,0-99,0 66,33 0,-33-66,0 33,0 66,0-99,33 33,0 0,-33 1,33-34,-33 0,33 0,-33-34,33 34,-33 0,33 0,-33-33,0 33,0 0,0-33,33 0,-33 0,0 0,0 0,0 0,0 0,0 0,0 0,0 33,-33 0,0 0,33 0,-33 0,33 0,-33 0,33 0,0 0,-33 66,33-33,0-33,-33 66,33-66,0 0,0 0,0 0,0-33</inkml:trace>
  <inkml:trace contextRef="#ctx0" brushRef="#br0" timeOffset="171166.217">14353 15842,'33'0,"-33"33,0 0,33 33,-33-33,33 33,-33 1,0-34,34 0,-34 0,33 0,-33-33,0 33,0-33,0 0,0 0</inkml:trace>
  <inkml:trace contextRef="#ctx0" brushRef="#br0" timeOffset="175428.0692">11311 17066,'0'0,"0"0,0 33,0 0,0 0,0 0,0 33,0-33,33 0,-33 0,0-33,0 33,0 0,0-33,0 34,33-34,-33 66,0-66,0 33,33-33</inkml:trace>
  <inkml:trace contextRef="#ctx0" brushRef="#br0" timeOffset="177539.4914">11674 17033,'0'0,"0"0,33 0,0 0,-33 33,34-33,-1 0,0 0,33 0,33 0,-66 0,0 0,0 0,0 0,-33 33,33 0,-33 0,0 0,0 33,33-33,-33 33,34-33,-34 0,0 1,0-34,0 33,33 0,-33 0,0-33,0 66,33-66,-33 33,0-33,0 0,0 0,0 0,0-33,0 33</inkml:trace>
  <inkml:trace contextRef="#ctx0" brushRef="#br0" timeOffset="178303.6442">12071 17396,'0'33,"0"-33,0 0,33 0,33 0,-33 0,67 0,-1 0,0 0,0-33,-32 33,-34 0,0 0</inkml:trace>
  <inkml:trace contextRef="#ctx0" brushRef="#br0" timeOffset="179833.9502">12898 17628,'0'0,"0"33,0 0,0-33,0 0,0 0,0-33,0 33,0-33,0 33,0-33,-33 0,33 33,0 33,0-33,0 33,0-33,0 0,0 0</inkml:trace>
  <inkml:trace contextRef="#ctx0" brushRef="#br0" timeOffset="182281.4396">13394 17099,'-33'0,"33"0,0 33,-33 0,33-33,0 33,0 0,0-33,-33 33,33 0,0 0,0 33,0-66,0 33,0 1,0-1,0-33,0 33,0-33,0 0,33 33,-33 0,33-33,0 0,-33 0,33 0,0 0,-33-33,33 33,-33 0,0 0,0-33,33 33,-33-33,0 0,0 33,0-34,0 34,0-66,0 66,0-33,0 33,0 0,0-33,0 0,0 33,-33 0,33-33,-33 33,33 0,-33 0,33-33,-33 33,0-33,33 33,-33-33</inkml:trace>
  <inkml:trace contextRef="#ctx0" brushRef="#br0" timeOffset="183952.7738">13989 17033,'0'0,"0"0,-33 33,33 0,0 0,0 0,0 0,0 0,-33 0,33 0,0 0,0 0,0 0,-33-33,33 67,0-67,0 33,0-33,0 33,0-33,0 0,0 33,33-33,-33 0,0 0,33 0,-33 0,0 0,33-33,-33 33,0-33,34 33,-34-33,0-1,33 34,-33-33,0 33,0-33,0 0,0 33,0 0,0 0,-67 0,67 0,0 0,-33 0,33 0,0 33</inkml:trace>
  <inkml:trace contextRef="#ctx0" brushRef="#br0" timeOffset="186349.253">14254 17198,'0'-33,"0"33,0-33,0 33,33-33,-33 33,0 0,33 0,0 0,-33 0,33 0,-33-33,0 33,33 0,0 0,-33 0,34 0,-34 0,33 33,0 0,-33 0,0-33,0 33,0 0,0-33,0 33,-33-33,33 33,0-33,0 0,-33 33,33 0,-34 0,1 0,33-33,0 34,0-34,0 0,0-34,0 1,0 33,33 0,1 0,-1 0,33 0,-66 0,0 33,33-33,-33 0,33 34,-33-34,33 66,0-66,-33 33,0-33,33 0,0 66,-33-66,0 33,0-33,0 33,0-33,-33 33,33 0,-33-33,33 0,-66 33,66-33,-33 0,33 0,-33 0,0 0,33 0,-33 0,33 0,-33 0,-1 0,34 0,0 0,-33 0</inkml:trace>
  <inkml:trace contextRef="#ctx0" brushRef="#br0" timeOffset="200532.089">11311 6582,'0'-34,"0"34,0 0,33 0,-33 0,33-33,-33 33,33 0,0 0,0-33,-33 33,33 0,0 0,-33-33,33 33,0 0,0 0,-33-33,66 0,-66 33,33 0,-33 0,34 0,-34 0,33-33,0 33,-33 0,33 0,-33-33,33 33,-33 0,33 0,0-33,-33 33,33-33,0 33,0 0,-33 0,33 0,-33-33,33 33,0 0,-33 0,33 0,1 0,-1-33,0 0,-33 33,33 0,0 0,-33-34,33 34,-33 0,66 0,-66-33,33 33,33-33,-66 33,33-33,0 33,1 0,-34 0,33-33,-33 33,66 0,-66 0,0 0,66-33,-66 0,33 33,-33 0,33 0,-33 0,66-33,-33 0,0 33,-33 0,33-33,-33 33,67 0,-67 0,66-33,-66 33,33-33,33 33,-66 0,66-33,-66 33,66-33,-66 33,33 0,-33 0,33-34,0 34,-33 0,33 0,34-33,-67 0,33 33,-33 0,66 0,-66-33,33 33,-33 0,33 0,0-33,-33 33,33-33,0 33,0 0,0-33,0 0,1 33,-1-33,33 0,-33 33,0 0,-33-33,33 33,-33 0,33 0,0-33,0 0,-33 33,33 0,0 0,-33-33,33 33,-33 0,67 0,-67 0,33 0,-33-34,33 34,0 0,33-33,-66 33,33 0,33-33,-66 33,33-33,0 33,-33 0,33 0,0-33,0 33,-33 0,0 0,34 0,-1-33,0 0,0 33,0 0,-33-33,33 33,-33-33,0 33,0 0,-33 0,0 0,33 0,-33 33,33-33,-33 33,33-33,-33 0,-1 0,34 0,-33 0,33 0,0 0,0 0,33 0,1 0,-1 0,0 0,0-33,-33 33,33 0,0 0,-33-33,0 33,0 0,0 0,0 66,0 0,0-33,0 33,0 1,0-34,0 0,0 0,0-33,33 0,-33-66</inkml:trace>
  <inkml:trace contextRef="#ctx0" brushRef="#br0" timeOffset="203467.676">17330 3175,'0'0,"0"0,-33 0,33 0,-33 33,33-33,-33 0,0 66,33-66,-34 0,34 33,-33-33,0 33,0 0,33-33,-33 0,0 34,33-34,0 0,-33 33,33-33,-33 33,0-33,33 33,-33-33,0 33,0 0,33-33,-33 33,-1 0,1 33,0-66,0 33,33 0,-33 0,-33 34,66-34,-33 33,33-66,-33 0,33 33,0-33,-33 0,33 66,-33-66,0 33,33-33,0 33,-33-33,33 33,-33 0,-1 0,34-33,-33 33,33-33,-33 0,0 33,33-33,0 0,-33 0,33 34,0-34,-33 33,0-33,33 0,0-33,0-1,0 34,0-33,0 0,-33 0,33 33,0-66,0 66,0-33,0 33,0-33,0 33,0 0,0 0,0 0,0 33,0 0,0 0,0-33,0 33,0-33,0 33,0 0,0-33,0 33,0-33,0 34,0-34,0 33,0-33,66 0,-66 0,0 33,33-33,-33 0,33 0,0 0,-33 33,33-33,-33 0,33 0,-33 0,34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92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4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1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4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8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9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97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9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012AB-F4CA-4198-9997-30D8F784E7E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58E47-7E45-4ADC-93B1-ABD85E737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14350" y="883008"/>
            <a:ext cx="5829300" cy="1960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Section 1.2</a:t>
            </a:r>
            <a:endParaRPr lang="en-US" b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55137" y="3021251"/>
            <a:ext cx="4800600" cy="233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/>
              <a:t>Calculating Limits Graphically and Numerically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820319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90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928688"/>
            <a:ext cx="7010400" cy="211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815083"/>
              </p:ext>
            </p:extLst>
          </p:nvPr>
        </p:nvGraphicFramePr>
        <p:xfrm>
          <a:off x="1143000" y="3048000"/>
          <a:ext cx="4572000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3857400" y="1143000"/>
              <a:ext cx="2381760" cy="5262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8040" y="1133640"/>
                <a:ext cx="2400480" cy="528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54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34" y="457200"/>
            <a:ext cx="6888732" cy="58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27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90" y="676928"/>
            <a:ext cx="6712189" cy="5657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4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16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4</cp:revision>
  <dcterms:created xsi:type="dcterms:W3CDTF">2011-09-01T16:02:42Z</dcterms:created>
  <dcterms:modified xsi:type="dcterms:W3CDTF">2011-09-01T18:00:50Z</dcterms:modified>
</cp:coreProperties>
</file>